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6" r:id="rId2"/>
    <p:sldId id="257" r:id="rId3"/>
    <p:sldId id="270" r:id="rId4"/>
    <p:sldId id="258" r:id="rId5"/>
    <p:sldId id="272" r:id="rId6"/>
    <p:sldId id="273" r:id="rId7"/>
    <p:sldId id="259" r:id="rId8"/>
    <p:sldId id="260" r:id="rId9"/>
    <p:sldId id="265" r:id="rId10"/>
    <p:sldId id="261" r:id="rId11"/>
    <p:sldId id="262" r:id="rId12"/>
    <p:sldId id="263" r:id="rId13"/>
    <p:sldId id="264" r:id="rId14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1F40D1CC-5133-4C48-947F-2888F8A29910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8950"/>
            <a:ext cx="2946400" cy="493713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841D155-C088-4860-A52D-1CDADB9A4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26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3873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3873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r">
              <a:defRPr sz="1200"/>
            </a:lvl1pPr>
          </a:lstStyle>
          <a:p>
            <a:fld id="{399AA1B9-04FF-404E-A977-4F676957E256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2" tIns="46351" rIns="92702" bIns="463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690189"/>
            <a:ext cx="5438464" cy="4443252"/>
          </a:xfrm>
          <a:prstGeom prst="rect">
            <a:avLst/>
          </a:prstGeom>
        </p:spPr>
        <p:txBody>
          <a:bodyPr vert="horz" lIns="92702" tIns="46351" rIns="92702" bIns="4635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774"/>
            <a:ext cx="2944958" cy="493873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8" y="9378774"/>
            <a:ext cx="2944958" cy="493873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r">
              <a:defRPr sz="1200"/>
            </a:lvl1pPr>
          </a:lstStyle>
          <a:p>
            <a:fld id="{393F1937-440E-4974-933B-670D8607B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20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F1937-440E-4974-933B-670D8607B3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7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F1937-440E-4974-933B-670D8607B3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13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F1937-440E-4974-933B-670D8607B3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07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F1937-440E-4974-933B-670D8607B3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7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F1937-440E-4974-933B-670D8607B37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90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F1937-440E-4974-933B-670D8607B37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13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3733800"/>
          </a:xfrm>
        </p:spPr>
        <p:txBody>
          <a:bodyPr>
            <a:noAutofit/>
          </a:bodyPr>
          <a:lstStyle/>
          <a:p>
            <a:r>
              <a:rPr lang="en-US" sz="5400" dirty="0" err="1">
                <a:latin typeface="SutonnyMJ" pitchFamily="2" charset="0"/>
                <a:cs typeface="SutonnyMJ" pitchFamily="2" charset="0"/>
              </a:rPr>
              <a:t>w`qviv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m‡Uj‡g›U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Acv‡ikb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XvKv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Kvh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sz="5400" dirty="0" err="1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Dc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¯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’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vcbvq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vMZg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74227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w`qviv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Rwic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mgvß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Kg©cwiKíbv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44351"/>
              </p:ext>
            </p:extLst>
          </p:nvPr>
        </p:nvGraphicFramePr>
        <p:xfrm>
          <a:off x="457200" y="128016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7848600"/>
              </a:tblGrid>
              <a:tr h="9296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2014-15 </a:t>
                      </a:r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gvV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gŠmy‡g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cU~qvLvjx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Rjvi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evDdj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Dc‡Rjvaxb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30wU 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gŠRvi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wWwRUvj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Rwic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Kg©m~Px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gvZv‡eK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cÖ‡qvRbxq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Rbej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wWwRUvj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mv‡f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hš¿cvwZ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(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BwUGm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gwkb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g¨vc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cÖ‡mwms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mdUIqvi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IqvK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© †÷kb,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j¨vcUc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cøUvi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gwkb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)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cÖvwß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mv‡c‡ÿ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2020-21 A_©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eQ‡i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mgvß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Kivi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cwiKíbv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i‡q‡Q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57912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ei¸bv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m`i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Dc‡Rjvi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2wU I 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PÆMÖvg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Rjvi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cvnvoZjx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Dc‡Rjvi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1wU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gŠRv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3wU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gŠRv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wWwRUvj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c×wZ‡Z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w`qviv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Rwic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KvR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Pjgvb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g¨vbyqvj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c×wZ‡Z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Pjgvb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657wU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gŠRvi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g‡a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¨ 96wU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gŠRv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mswkøó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Rjv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cÖkvmKMY‡K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n¯ÍvšÍi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n‡q‡Q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w`qviv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Acv‡ik‡b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56wU c`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k~b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¨ _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vKvq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Rwic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KvR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myôzfv‡e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cwiPvjbvi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ch©vß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cwigv‡Y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mn‡hvMx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Kg©KZ©v-Kg©Pvix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vKvq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wba©vwiZ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mg‡q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mgvß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m¤¢e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n‡”Q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| we`¨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gvb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Rbej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Øviv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Aewkó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553wU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gŠRv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AvMvgx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2029-30 A_©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eQ‡ii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g‡a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mgvß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Kivi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cwiKíbv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i‡q‡Q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23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792162"/>
          </a:xfrm>
        </p:spPr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mgm¨vejx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72947"/>
              </p:ext>
            </p:extLst>
          </p:nvPr>
        </p:nvGraphicFramePr>
        <p:xfrm>
          <a:off x="533400" y="1143000"/>
          <a:ext cx="8026624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7200"/>
                <a:gridCol w="7569424"/>
              </a:tblGrid>
              <a:tr h="3305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SutonnyMJ" pitchFamily="2" charset="0"/>
                          <a:ea typeface="+mn-ea"/>
                          <a:cs typeface="SutonnyMJ" pitchFamily="2" charset="0"/>
                        </a:rPr>
                        <a:t>01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38212" marR="3821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w`qviv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Rwi‡c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04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Awd‡mi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¨ me©‡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106wU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c‡`i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c`gÄyixi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wecix‡Z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49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Kg©KZ©v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/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Kg©Pvix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wb‡qvwRZ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Av‡Q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57wU 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c`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ïb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i‡q‡Q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Rbe‡ji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Afv‡e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Kvw•LZ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j¶¨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gvÎv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AwR©Z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n‡”Q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38212" marR="38212" marT="0" marB="0"/>
                </a:tc>
              </a:tr>
              <a:tr h="5519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02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38212" marR="3821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w`qviv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Acv‡ik‡b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m„ó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c`¸‡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jv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Kv‡Ri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mv‡_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mvgÄm¨c~Y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bq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hgb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- (K) 4wU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Awd‡mi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gvÎ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01wU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mnKvix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m‡Uj‡g›U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Awdmv‡ii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c`gÄyix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i‡q‡Q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Rwi‡ci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GKwU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¸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iæZ¡c~Y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© c`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mnKvix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m‡Uj‡g›U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Awdmvi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         (L) 40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Kvbyb‡Mv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ivR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¯^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Awdmv‡ii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KvR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myô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cwiPvjbvi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¨ 40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eÂmnKvix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, 20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mv‡f©qvi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/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e`i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Avwgb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40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Awdm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mnvqK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vKvi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K_v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_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vK‡jI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mgMÖ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w`qviv‡Z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eÂ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mnKvix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mv‡f©qv‡ii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Kvb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c` †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bB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ïaygvÎ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 01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e`i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Avwgb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I 11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Awdm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mnvqK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i‡q‡Q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         (M)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huvP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Kivi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gvÎ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1wU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c`gÁzix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i‡q‡Q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d‡j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Rbe‡ji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Afv‡e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Kvw•LZ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j¶¨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gvÎ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AwR©Z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n‡”Q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bv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38212" marR="38212" marT="0" marB="0"/>
                </a:tc>
              </a:tr>
              <a:tr h="441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03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38212" marR="3821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f~wgi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myôy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mwVK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¯^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Z¡wjwc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(†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iKW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© I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bKkv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)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cÖ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¯‘‡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Zi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¸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iæ`vwqZ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¡ G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wefv‡Mi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w`qviv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Rwi‡ci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KvR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¸‡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jv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AZ¨šZ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yM©g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, `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yieZx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© I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cÖZ¨šZ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AÂ‡j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nIqvq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Z`viwKi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¨ †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mvB‡Kj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AZ¨vek¨K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wKš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‘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w`qviv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Awd‡m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Kvb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gUi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mvB‡Kj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eivÏ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bvB</a:t>
                      </a:r>
                      <a:r>
                        <a:rPr lang="en-US" sz="20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38212" marR="38212" marT="0" marB="0"/>
                </a:tc>
              </a:tr>
              <a:tr h="4415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04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38212" marR="38212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wWwRUvj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c×wZ‡Z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Rwic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Kivi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gZ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wbR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¯^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Rbej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(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mv‡f©qvi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) I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wWwRUvj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mv‡f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hš¿cvwZ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h_v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B.wU.Gm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gwkb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g¨vc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cÖ‡mwms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md&amp;UIqvi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IqvK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© †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ókb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j¨vcUc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cøUvi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gwkb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G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Awd‡m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bvB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38212" marR="3821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61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mgm¨vmg~n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DËi‡Yi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Dcvq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173584"/>
              </p:ext>
            </p:extLst>
          </p:nvPr>
        </p:nvGraphicFramePr>
        <p:xfrm>
          <a:off x="457200" y="1524000"/>
          <a:ext cx="8305800" cy="5364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09600"/>
                <a:gridCol w="7696200"/>
              </a:tblGrid>
              <a:tr h="45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01</a:t>
                      </a:r>
                      <a:endParaRPr lang="en-US" sz="32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myôy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mwVK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iKW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cÖYq‡bi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¯^v‡_© we`¨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gvb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Rbe‡ji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k~b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¨ c`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c~iY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AZ¨vek¨K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endParaRPr lang="en-US" sz="32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02</a:t>
                      </a:r>
                      <a:endParaRPr lang="en-US" sz="32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Rwic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KvR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wbweo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mvwe©K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Z`viwKi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03wU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w`qviv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AvÂwjK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m‡Uj‡g›U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Awdm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(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ewikvj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ivRkvnx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PÆMÖvg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) 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I 1wU 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K¨v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‡¤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úi</a:t>
                      </a:r>
                      <a:r>
                        <a:rPr lang="en-US" sz="32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Rb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Kgc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‡¶ 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12wU 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†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gvUi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mvB‡Kj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e¨e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¯’v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cÖ‡qvRb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endParaRPr lang="en-US" sz="32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03</a:t>
                      </a:r>
                      <a:endParaRPr lang="en-US" sz="32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wWwRUvj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c×wZ‡Z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Rwic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Kivi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gZ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wbR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¯^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Rbej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(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mv‡f©qvi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) I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wWwRUvj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mv‡f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hš¿cvwZ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h_v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B.wU.Gm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gwkb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g¨vc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cÖ‡mwms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md&amp;UIqvi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IqvK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© †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ókb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,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j¨vcUc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32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cøUvi</a:t>
                      </a:r>
                      <a:r>
                        <a:rPr lang="en-US" sz="32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†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gwkb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Gi</a:t>
                      </a:r>
                      <a:r>
                        <a:rPr lang="en-US" sz="32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e¨e</a:t>
                      </a:r>
                      <a:r>
                        <a:rPr lang="en-US" sz="32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¯’v </a:t>
                      </a:r>
                      <a:r>
                        <a:rPr lang="en-US" sz="32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MÖnY</a:t>
                      </a:r>
                      <a:r>
                        <a:rPr lang="en-US" sz="32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Ki‡j</a:t>
                      </a:r>
                      <a:r>
                        <a:rPr lang="en-US" sz="3200" baseline="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wWwRUvj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Rwic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KvR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Z¡ivwš^Z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Kiv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h‡Z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32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cv‡i</a:t>
                      </a:r>
                      <a:r>
                        <a:rPr lang="en-US" sz="32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  <a:endParaRPr lang="en-US" sz="32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294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Autofit/>
          </a:bodyPr>
          <a:lstStyle/>
          <a:p>
            <a:r>
              <a:rPr lang="en-US" sz="239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239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239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4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Dc¯’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vcbvq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-</a:t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gvt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GRvR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Avn‡g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Rv‡ei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>
                <a:latin typeface="SutonnyMJ" pitchFamily="2" charset="0"/>
                <a:cs typeface="SutonnyMJ" pitchFamily="2" charset="0"/>
              </a:rPr>
            </a:br>
            <a:r>
              <a:rPr lang="en-US" sz="60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m‡Uj‡g›U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Awdmvi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>
                <a:latin typeface="SutonnyMJ" pitchFamily="2" charset="0"/>
                <a:cs typeface="SutonnyMJ" pitchFamily="2" charset="0"/>
              </a:rPr>
            </a:br>
            <a:r>
              <a:rPr lang="en-US" sz="6000" dirty="0" err="1">
                <a:latin typeface="SutonnyMJ" pitchFamily="2" charset="0"/>
                <a:cs typeface="SutonnyMJ" pitchFamily="2" charset="0"/>
              </a:rPr>
              <a:t>w`qviv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Acv‡ikb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6000" dirty="0" err="1">
                <a:latin typeface="SutonnyMJ" pitchFamily="2" charset="0"/>
                <a:cs typeface="SutonnyMJ" pitchFamily="2" charset="0"/>
              </a:rPr>
              <a:t>XvKv</a:t>
            </a:r>
            <a:r>
              <a:rPr lang="en-US" sz="6000" dirty="0">
                <a:latin typeface="SutonnyMJ" pitchFamily="2" charset="0"/>
                <a:cs typeface="SutonnyMJ" pitchFamily="2" charset="0"/>
              </a:rPr>
              <a:t>|</a:t>
            </a:r>
            <a:br>
              <a:rPr lang="en-US" sz="6000" dirty="0">
                <a:latin typeface="SutonnyMJ" pitchFamily="2" charset="0"/>
                <a:cs typeface="SutonnyMJ" pitchFamily="2" charset="0"/>
              </a:rPr>
            </a:b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1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w`qviv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Acv‡ikb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XvKv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AvIZvaxb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Awdm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mg~n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1"/>
            <a:ext cx="8229600" cy="3505200"/>
          </a:xfrm>
        </p:spPr>
        <p:txBody>
          <a:bodyPr>
            <a:noAutofit/>
          </a:bodyPr>
          <a:lstStyle/>
          <a:p>
            <a:r>
              <a:rPr lang="en-US" sz="4800" dirty="0">
                <a:latin typeface="SutonnyMJ" pitchFamily="2" charset="0"/>
                <a:cs typeface="SutonnyMJ" pitchFamily="2" charset="0"/>
              </a:rPr>
              <a:t>1|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w`qviv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Acv‡ikb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PÆMÖvg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800" dirty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w`qviv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Acv‡ikb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ivRkvnx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800" dirty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w`qviv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Acv‡ikb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ewikvj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4800" dirty="0">
                <a:latin typeface="SutonnyMJ" pitchFamily="2" charset="0"/>
                <a:cs typeface="SutonnyMJ" pitchFamily="2" charset="0"/>
              </a:rPr>
              <a:t>4|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w`qviv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Acv‡ikb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K¨v¤ú</a:t>
            </a:r>
            <a:r>
              <a:rPr lang="en-US" sz="48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800" dirty="0" err="1">
                <a:latin typeface="SutonnyMJ" pitchFamily="2" charset="0"/>
                <a:cs typeface="SutonnyMJ" pitchFamily="2" charset="0"/>
              </a:rPr>
              <a:t>biwms`x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1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utonnyMJ" pitchFamily="2" charset="0"/>
                <a:cs typeface="SutonnyMJ" pitchFamily="2" charset="0"/>
              </a:rPr>
              <a:t>Rbej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0120320"/>
              </p:ext>
            </p:extLst>
          </p:nvPr>
        </p:nvGraphicFramePr>
        <p:xfrm>
          <a:off x="457200" y="1295400"/>
          <a:ext cx="82296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2514600"/>
                <a:gridCol w="990600"/>
                <a:gridCol w="762000"/>
                <a:gridCol w="685800"/>
                <a:gridCol w="914400"/>
                <a:gridCol w="9906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µg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c‡`i</a:t>
                      </a: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bvg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gÄyixK</a:t>
                      </a: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…Z c`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Kg©iZ</a:t>
                      </a: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 c`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k~b</a:t>
                      </a:r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¨ c`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cÖl‡Y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ms‡hvRb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cÖl‡Y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we‡qvRb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bxU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Rbej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01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m‡Uj‡g›U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Awdmvi</a:t>
                      </a:r>
                      <a:endParaRPr lang="en-US" sz="2400" baseline="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DcmwPe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c`gh©v`v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m¤úbœ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02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PvR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Awdmvi</a:t>
                      </a:r>
                      <a:endParaRPr lang="en-US" sz="2400" baseline="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180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1800" dirty="0" err="1" smtClean="0">
                          <a:latin typeface="SutonnyMJ" pitchFamily="2" charset="0"/>
                          <a:cs typeface="SutonnyMJ" pitchFamily="2" charset="0"/>
                        </a:rPr>
                        <a:t>wmwbqi</a:t>
                      </a:r>
                      <a:r>
                        <a:rPr lang="en-US" sz="18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mnKvix</a:t>
                      </a:r>
                      <a:r>
                        <a:rPr lang="en-US" sz="18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SutonnyMJ" pitchFamily="2" charset="0"/>
                          <a:cs typeface="SutonnyMJ" pitchFamily="2" charset="0"/>
                        </a:rPr>
                        <a:t>mwPe</a:t>
                      </a:r>
                      <a:r>
                        <a:rPr lang="en-US" sz="18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c`gh©v`v</a:t>
                      </a:r>
                      <a:r>
                        <a:rPr lang="en-US" sz="18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m¤úbœ</a:t>
                      </a:r>
                      <a:r>
                        <a:rPr lang="en-US" sz="1800" baseline="0" dirty="0" smtClean="0"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  <a:endParaRPr lang="en-US" sz="18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4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03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mnKvix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m‡Uj‡g›U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Awdmvi</a:t>
                      </a:r>
                      <a:endParaRPr lang="en-US" sz="2000" baseline="0" dirty="0" smtClean="0"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(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cÖ_g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kÖwY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bb-K¨vWvi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5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6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04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Kvbyb‡Mv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 (</a:t>
                      </a:r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wØZxq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kÖwY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)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40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13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27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1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12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05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Z…</a:t>
                      </a:r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Zxq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kÖwY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49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24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25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34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5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53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06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PZz</a:t>
                      </a:r>
                      <a:r>
                        <a:rPr lang="en-US" sz="2400" dirty="0" smtClean="0">
                          <a:latin typeface="SutonnyMJ" pitchFamily="2" charset="0"/>
                          <a:cs typeface="SutonnyMJ" pitchFamily="2" charset="0"/>
                        </a:rPr>
                        <a:t>_©</a:t>
                      </a:r>
                      <a:r>
                        <a:rPr lang="en-US" sz="24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kÖwY</a:t>
                      </a:r>
                      <a:endParaRPr lang="en-US" sz="24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11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8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3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11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19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endParaRPr lang="en-US" sz="20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106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49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57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50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6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93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18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SutonnyMJ" pitchFamily="2" charset="0"/>
                <a:cs typeface="SutonnyMJ" pitchFamily="2" charset="0"/>
              </a:rPr>
              <a:t>2014-15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gvV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gŠmy‡g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wWwRUvj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/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g¨vbyqvj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Rwic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Kvh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©µg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msµvšÍ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Z_¨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vejx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>
                <a:latin typeface="SutonnyMJ" pitchFamily="2" charset="0"/>
                <a:cs typeface="SutonnyMJ" pitchFamily="2" charset="0"/>
              </a:rPr>
              <a:t>2014-15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gvV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gŠmy‡g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5wU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ei¸bv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Rjvi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LvRyiv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KoBZjv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gvBVv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cUzqvLvjx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Rjvi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mveycyi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gvaecyi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K·evRvi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Rjvi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g‡nkLvjx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cvnvo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wWwRUvj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Rwic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Kg©m~Px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MÖnY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¥‡a¨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ei¸bv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Rjvi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m`i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Dc‡Rjvaxb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LvRyiv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KoBZjv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gvBVv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4wU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BwUGm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gwk‡bi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mvnv‡h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WvUv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msMÖn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g¨vc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cÖ‡mwms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i‡q‡Q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r>
              <a:rPr lang="en-US" dirty="0">
                <a:latin typeface="SutonnyMJ" pitchFamily="2" charset="0"/>
                <a:cs typeface="SutonnyMJ" pitchFamily="2" charset="0"/>
              </a:rPr>
              <a:t>2014-15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gvV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gŠmy‡g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22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gŠmygx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Avwgb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26wU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eySviZ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4wU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Lvbvcyix-eySviZ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Kg©m~Px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MÖnY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¥‡a¨ 13wU 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eySviZ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/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Lvbvcyix-eySviZ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B‡Zvg‡a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mgvß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13wU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eySviZ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/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Lvbvcyix-eySviZ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60%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mgvß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Aewkó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4wU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3wU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wba©vwiZ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mg‡q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mgvß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m¤¢e 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1wU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Rwjmv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mgvß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5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gŠmygx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Avwg‡bi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PvKzixi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gqv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 15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w`b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ewa©Z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35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w`qviv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Acv‡ikb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XvKv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AvIZvq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Rwi‡ci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Z_¨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`: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SutonnyMJ" pitchFamily="2" charset="0"/>
                <a:cs typeface="SutonnyMJ" pitchFamily="2" charset="0"/>
              </a:rPr>
              <a:t>w`qviv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Acv‡ikb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XvKv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AvIZvq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Kg©m~Pxfz³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gvU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662wU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g‡a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566wU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gvV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Rwic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542wU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Zmw`K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525wU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AvcwË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479wU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Avcxj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424wU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huvP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175wU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P‚ovšÍ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cÖKvkbv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145wU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†M‡RU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weÁwßi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cÖ¯Íve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cÖiY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96wU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gŠRvi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iKW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© I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bKkv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cÖkvmK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eive‡i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n¯ÍvšÍi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68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SutonnyMJ" pitchFamily="2" charset="0"/>
                <a:cs typeface="SutonnyMJ" pitchFamily="2" charset="0"/>
              </a:rPr>
              <a:t>G 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Awd‡mi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b="1" dirty="0" err="1" smtClean="0">
                <a:latin typeface="SutonnyMJ" pitchFamily="2" charset="0"/>
                <a:cs typeface="SutonnyMJ" pitchFamily="2" charset="0"/>
              </a:rPr>
              <a:t>deªæqvix</a:t>
            </a:r>
            <a:r>
              <a:rPr lang="en-US" sz="2000" b="1" dirty="0" smtClean="0">
                <a:latin typeface="SutonnyMJ" pitchFamily="2" charset="0"/>
                <a:cs typeface="SutonnyMJ" pitchFamily="2" charset="0"/>
              </a:rPr>
              <a:t> / 15 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wL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ª: 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Rwic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 ¯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Íi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wfwËK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Kv‡Ri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AMÖMwZi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wPÎ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latin typeface="SutonnyMJ" pitchFamily="2" charset="0"/>
                <a:cs typeface="SutonnyMJ" pitchFamily="2" charset="0"/>
              </a:rPr>
              <a:t>wb¤œiƒc</a:t>
            </a:r>
            <a:r>
              <a:rPr lang="en-US" sz="2000" b="1" dirty="0">
                <a:latin typeface="SutonnyMJ" pitchFamily="2" charset="0"/>
                <a:cs typeface="SutonnyMJ" pitchFamily="2" charset="0"/>
              </a:rPr>
              <a:t>: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6801376"/>
              </p:ext>
            </p:extLst>
          </p:nvPr>
        </p:nvGraphicFramePr>
        <p:xfrm>
          <a:off x="1066800" y="838200"/>
          <a:ext cx="6934200" cy="5364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62000"/>
                <a:gridCol w="1187626"/>
                <a:gridCol w="1174574"/>
                <a:gridCol w="1270760"/>
                <a:gridCol w="1075310"/>
                <a:gridCol w="1463930"/>
              </a:tblGrid>
              <a:tr h="2055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µg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Kv‡Ri</a:t>
                      </a: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¯</a:t>
                      </a: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Zi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Kg©m~Px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AMÖMwZ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Aewkó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01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Uªvfvm</a:t>
                      </a: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©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662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634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28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02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wK</a:t>
                      </a: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‡¯</a:t>
                      </a: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Zvqvi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634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615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19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03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Lvbvcyix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615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599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16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04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eySviZ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599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566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33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05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Zmw`K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566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542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24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06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Zmw`K</a:t>
                      </a: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cieZx</a:t>
                      </a: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© </a:t>
                      </a: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huvP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542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542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07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Lmov</a:t>
                      </a: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cÖKvkbv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542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541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01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08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AvcwË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541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525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16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09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Avcxj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525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479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46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10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dvBbvj huvP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479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424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55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11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LwZqvb</a:t>
                      </a: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Kwc</a:t>
                      </a: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KiY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424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410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14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12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kx‡Ui P~ovšZ KvwjKiY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424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392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32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13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gy`ª‡Y †cÖiY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LwZqvb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410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385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25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kxU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392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362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30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14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gy`ªY †k‡l cÖvß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LwZqvb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385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334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51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kxU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362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283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79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15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P~ovšZ cÖKvkbv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334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175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159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16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‡M‡RU weÁwß cÖ¯ZvweZ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175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145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30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17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‡M‡RU weÁwß cÖKvwkZ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145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110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35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18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fwjDg euvavB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175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102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73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19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n¯ZvšZi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102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SutonnyMJ" pitchFamily="2" charset="0"/>
                          <a:cs typeface="SutonnyMJ" pitchFamily="2" charset="0"/>
                        </a:rPr>
                        <a:t>96</a:t>
                      </a:r>
                      <a:endParaRPr lang="en-US" sz="16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06</a:t>
                      </a:r>
                      <a:endParaRPr lang="en-US" sz="16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4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Pjgvb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Rwi‡c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mKj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Awb®úbœ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`ª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æZ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weeiY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wb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‡¤œ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D‡jøL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: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4563866"/>
              </p:ext>
            </p:extLst>
          </p:nvPr>
        </p:nvGraphicFramePr>
        <p:xfrm>
          <a:off x="990601" y="1371600"/>
          <a:ext cx="7239000" cy="4572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3693"/>
                <a:gridCol w="2021906"/>
                <a:gridCol w="990600"/>
                <a:gridCol w="1143000"/>
                <a:gridCol w="1066800"/>
                <a:gridCol w="1143001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µg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Kv‡Ri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¯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Zi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‡gŠRv msL¨v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LwZqvb msL¨v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bKkv/ewn msL¨v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‡Km msL¨v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01|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Zmw`K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24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11229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 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02|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AvcwË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16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972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03|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Avcxj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46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8581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04|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dvBbvj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huvP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55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67587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394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05|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LwZqvb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Kwc</a:t>
                      </a: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KiY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14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28271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06|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kx‡Ui</a:t>
                      </a:r>
                      <a:r>
                        <a:rPr lang="en-US" sz="18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P~ovšÍ</a:t>
                      </a:r>
                      <a:r>
                        <a:rPr lang="en-US" sz="18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KvwjKiY</a:t>
                      </a:r>
                      <a:endParaRPr lang="en-US" sz="18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32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231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07|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gy`ª‡Y †cÖiY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25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22374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129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08|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gy`ªY †k‡l cÖvß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51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64524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326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09|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P~ovšÍ</a:t>
                      </a:r>
                      <a:r>
                        <a:rPr lang="en-US" sz="20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cÖKvkbv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159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137364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424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10|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‡M‡RU </a:t>
                      </a:r>
                      <a:r>
                        <a:rPr lang="en-US" sz="18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weÁwß</a:t>
                      </a:r>
                      <a:r>
                        <a:rPr lang="en-US" sz="18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cÖ¯ZvweZ</a:t>
                      </a:r>
                      <a:endParaRPr lang="en-US" sz="18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30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26983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11|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‡M‡RU weÁwß cÖKvwkZ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35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26334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12|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fwjDg euvavB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73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60180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1933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13|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n¯ÍvšÍi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06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7029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SutonnyMJ" pitchFamily="2" charset="0"/>
                          <a:cs typeface="SutonnyMJ" pitchFamily="2" charset="0"/>
                        </a:rPr>
                        <a:t>282</a:t>
                      </a:r>
                      <a:endParaRPr lang="en-US" sz="20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0</a:t>
                      </a:r>
                      <a:endParaRPr lang="en-US" sz="20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07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SutonnyMJ" pitchFamily="2" charset="0"/>
                <a:cs typeface="SutonnyMJ" pitchFamily="2" charset="0"/>
              </a:rPr>
              <a:t>42 (K)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AwbqwgZ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AvcwË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we‡kl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AvcwË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cÖPwjZ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)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gvKÏgvi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Awb®úbœ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ZvwjKv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: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336543"/>
              </p:ext>
            </p:extLst>
          </p:nvPr>
        </p:nvGraphicFramePr>
        <p:xfrm>
          <a:off x="838200" y="1676401"/>
          <a:ext cx="7315199" cy="4948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370"/>
                <a:gridCol w="1650630"/>
                <a:gridCol w="838200"/>
                <a:gridCol w="4190999"/>
              </a:tblGrid>
              <a:tr h="6986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µ: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bs</a:t>
                      </a:r>
                      <a:endParaRPr lang="en-US" sz="24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weeiY</a:t>
                      </a:r>
                      <a:endParaRPr lang="en-US" sz="24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utonnyMJ" pitchFamily="2" charset="0"/>
                          <a:cs typeface="SutonnyMJ" pitchFamily="2" charset="0"/>
                        </a:rPr>
                        <a:t>‡Km mL¨v</a:t>
                      </a:r>
                      <a:endParaRPr lang="en-US" sz="24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SutonnyMJ" pitchFamily="2" charset="0"/>
                          <a:cs typeface="SutonnyMJ" pitchFamily="2" charset="0"/>
                        </a:rPr>
                        <a:t>gšÍe¨</a:t>
                      </a:r>
                      <a:endParaRPr lang="en-US" sz="240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244519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01</a:t>
                      </a:r>
                      <a:endParaRPr lang="en-US" sz="24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42 (K)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wewa‡Z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gvgjv</a:t>
                      </a:r>
                      <a:endParaRPr lang="en-US" sz="24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44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wU</a:t>
                      </a:r>
                      <a:endParaRPr lang="en-US" sz="24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1|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Zb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¥‡a¨ </a:t>
                      </a:r>
                      <a:r>
                        <a:rPr lang="en-US" sz="24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Avwoqvj</a:t>
                      </a:r>
                      <a:r>
                        <a:rPr lang="en-US" sz="24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Luv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b`xi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miKvix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Rwg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D×v‡ii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¯^v‡_©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miKvi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ev`x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33wU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gvgjv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Ges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IqvKd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G‡ó‡Ui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6wU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gvgjv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G </a:t>
                      </a:r>
                      <a:r>
                        <a:rPr lang="en-US" sz="24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   6wU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gvgjvi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weiæ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‡× 9853/14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bs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ixU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gvgjv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v‡qi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n‡q‡Q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|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2| 4/12/14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wL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ª: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Zvwi‡Li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c‡i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42 (K)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wewag‡Z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Kvb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†Km `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v‡qi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nqwb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endParaRPr lang="en-US" sz="24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  <a:tr h="16567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02</a:t>
                      </a:r>
                      <a:endParaRPr lang="en-US" sz="24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30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wewag‡Z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AwbqwgZ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AvcwË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gvgjv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(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we‡kl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AvcwË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) </a:t>
                      </a:r>
                      <a:endParaRPr lang="en-US" sz="24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416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wU</a:t>
                      </a:r>
                      <a:endParaRPr lang="en-US" sz="24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D‡jøL</a:t>
                      </a:r>
                      <a:r>
                        <a:rPr lang="en-US" sz="24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5wU ‡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gŠRvq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v‡qiK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…Z </a:t>
                      </a:r>
                      <a:r>
                        <a:rPr lang="en-US" sz="2400" dirty="0" smtClean="0">
                          <a:effectLst/>
                          <a:latin typeface="SutonnyMJ" pitchFamily="2" charset="0"/>
                          <a:cs typeface="SutonnyMJ" pitchFamily="2" charset="0"/>
                        </a:rPr>
                        <a:t>416wU 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†Km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miKvix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¯^v_©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we‡ePbvq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v‡qi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SutonnyMJ" pitchFamily="2" charset="0"/>
                          <a:cs typeface="SutonnyMJ" pitchFamily="2" charset="0"/>
                        </a:rPr>
                        <a:t>n‡q‡Q</a:t>
                      </a:r>
                      <a:r>
                        <a:rPr lang="en-US" sz="2400" dirty="0">
                          <a:effectLst/>
                          <a:latin typeface="SutonnyMJ" pitchFamily="2" charset="0"/>
                          <a:cs typeface="SutonnyMJ" pitchFamily="2" charset="0"/>
                        </a:rPr>
                        <a:t>| </a:t>
                      </a:r>
                      <a:endParaRPr lang="en-US" sz="2400" dirty="0">
                        <a:effectLst/>
                        <a:latin typeface="SutonnyMJ" pitchFamily="2" charset="0"/>
                        <a:ea typeface="Times New Roman"/>
                        <a:cs typeface="SutonnyMJ" pitchFamily="2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691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1416</Words>
  <Application>Microsoft Office PowerPoint</Application>
  <PresentationFormat>On-screen Show (4:3)</PresentationFormat>
  <Paragraphs>322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w`qviv †m‡Uj‡g›U Acv‡ikb, XvKv- Gi Kvh©µg msµvšÍ Dc¯’vcbvq  ¯^vMZg</vt:lpstr>
      <vt:lpstr> Dc¯’vcbvq- ‡gvt GRvR Avn‡g` Rv‡ei ‡m‡Uj‡g›U Awdmvi w`qviv Acv‡ikb, XvKv| </vt:lpstr>
      <vt:lpstr>w`qviv Acv‡ikb, XvKv- Gi AvIZvaxb Awdm mg~n</vt:lpstr>
      <vt:lpstr>Rbej</vt:lpstr>
      <vt:lpstr>2014-15 gvV †gŠmy‡g wWwRUvj / g¨vbyqvj Rwic Kvh©µg msµvšÍ Z_¨vejx:</vt:lpstr>
      <vt:lpstr>eZ©gvb w`qviv Acv‡ikb, XvKv Gi AvIZvq Pjgvb Rwi‡ci Z_¨vw`:</vt:lpstr>
      <vt:lpstr>G Awd‡mi †deªæqvix / 15 wLª: ch©šÍ Pjgvb Rwic Kv‡Ri ¯Íi wfwËK Kv‡Ri AMÖMwZi wPÎ wb¤œiƒc:</vt:lpstr>
      <vt:lpstr>Pjgvb Rwi‡c †h mKj Awb®úbœ KvR `ªæZ Kiv cÖ‡qvRb Zvi weeiY wb‡¤œ D‡jøL Kiv n‡jv:</vt:lpstr>
      <vt:lpstr>42 (K) Ges AwbqwgZ AvcwË (we‡kl AvcwË wn‡m‡e cÖPwjZ) ‡gvKÏgvi Awb®úbœ ZvwjKv :</vt:lpstr>
      <vt:lpstr>w`qviv Rwic mgvß Kivi Kg©cwiKíbv</vt:lpstr>
      <vt:lpstr>mgm¨vejx</vt:lpstr>
      <vt:lpstr>mgm¨vmg~n DËi‡Yi Dcvq :</vt:lpstr>
      <vt:lpstr>ab¨ev`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w`qviv †m‡Uj‡g›U Acv‡ikb, XvKvi cÿ †_‡K mKj‡K ¯^vMZ Rvbvw”Q</dc:title>
  <dc:creator>Diara</dc:creator>
  <cp:lastModifiedBy>Md. Wahiduzzaman</cp:lastModifiedBy>
  <cp:revision>85</cp:revision>
  <cp:lastPrinted>2015-04-08T08:24:19Z</cp:lastPrinted>
  <dcterms:created xsi:type="dcterms:W3CDTF">2006-08-16T00:00:00Z</dcterms:created>
  <dcterms:modified xsi:type="dcterms:W3CDTF">2015-04-09T03:28:06Z</dcterms:modified>
</cp:coreProperties>
</file>