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333" autoAdjust="0"/>
  </p:normalViewPr>
  <p:slideViewPr>
    <p:cSldViewPr>
      <p:cViewPr>
        <p:scale>
          <a:sx n="125" d="100"/>
          <a:sy n="125" d="100"/>
        </p:scale>
        <p:origin x="-7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DC317-7363-4CA4-80F1-3FF94B5156B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6587A-D101-4048-B9BE-4DBB4AF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aseline="0" dirty="0" err="1" smtClean="0">
                <a:latin typeface="SutonnyMJ" pitchFamily="2" charset="0"/>
                <a:cs typeface="SutonnyMJ" pitchFamily="2" charset="0"/>
              </a:rPr>
              <a:t>huvP</a:t>
            </a:r>
            <a:r>
              <a:rPr lang="en-US" baseline="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aseline="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aseline="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6587A-D101-4048-B9BE-4DBB4AF6AA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Rvbvj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Awdm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e¸ov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e¸ov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gvP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©/2015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gvm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‡¤œ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"/>
            <a:ext cx="6400800" cy="4267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O)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mvwiqvKvw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9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4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wgm‡Km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Av`gw`Nx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9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16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wgm‡Km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** 1g I 2q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Amgvß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3q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‡_ GK‡Î 31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wW‡m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/15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bqv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99059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f‚³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†h me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4191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gÄyixK„Z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c` 332,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172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¥‡a¨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cÖl‡Y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Rb,k~b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c` 160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we‡ivax`j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niZvj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Ae‡iva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ag©NU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cvj‡bi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K‡mi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cÿMY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ïbvbx‡Z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KvswLZ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Z`wei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cÿMY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e¨w³Z¡‡`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¯§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ibvcbœ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nevi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euvavi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c`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c`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Kiv‡bv‡Z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wejw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¤^Z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n‡”Q|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5|wej‡¤^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nevi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wejw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¤^Z n‡”Q|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(†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kvnRvnvb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Rvbvj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Awdmvi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e¸ov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wb¤œiæc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AšÍf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©‚³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e¸ov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RqcyinvU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e¸ov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RqcyinvU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‡¤¢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1985-86 A_©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gŠRv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2489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n¯ÍvšÍwiZ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gŠRv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928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409915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Amgvß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gŠRv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aybU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37bs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aybU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81bs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MvcvjbMi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Amgv‡ßi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w`qviv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GjvKvevmxi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Av‡e`‡bi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cÖwÿ‡Z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Awa`ß‡ii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Awa`ßi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7|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Zmw`K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huvP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mvwiqvKvw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2wU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PigvwbK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/23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cv‡Ki`n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/36|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Amgv‡ßi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mxgvbv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we‡iva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gnvgvb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nvB‡Kv‡U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gvgjv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AvcwË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2477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986659 †Km,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1626809|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8wU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2511 †Km,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1364 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9|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Avcxj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2421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91523 †Km,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1553570wU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56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11324 †Km,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73239wU |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315200" cy="4953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10| 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Íi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2303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gŠRv,LwZqvb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1465231wU|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118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88339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11| </a:t>
            </a:r>
            <a:r>
              <a:rPr lang="en-US" sz="3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3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3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3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2118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1241613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186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222618wU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12| 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cÖ‡m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1993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1045607wU|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Amgvß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124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195599wU|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13| 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1868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949651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125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95956wU|</a:t>
            </a:r>
          </a:p>
          <a:p>
            <a:pPr algn="l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696200" cy="4114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14|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cÖKvkbv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1618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800230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Amgvß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250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149421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15|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†M‡RU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weÁwß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1219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551534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16|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n¯ÍvšÍ‡ii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291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141619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523999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mgvwßi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4495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1g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f‚³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t(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mgvwßi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gvP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©/14)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cwÛs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Íi</a:t>
            </a:r>
            <a:endParaRPr lang="en-US" sz="24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RqcyinvU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m`i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1wU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cuvPwewe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12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ÿZjvj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evuKx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N)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Av‡°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jcyi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‡¤^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Rbe‡ji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*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nvB‡Kv‡U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1wU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wiU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Av‡°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jcyi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*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Aw¯’iZv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</a:t>
            </a:r>
          </a:p>
          <a:p>
            <a:pPr algn="l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6019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2q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f‚³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t(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mgvwßi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/14)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cwÛs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Íi</a:t>
            </a:r>
            <a:endParaRPr lang="en-US" sz="24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KvjvB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29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†cª‡m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42/K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cwÛs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†Km),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8wU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ycPuvwPqv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1wU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21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b›`xMÖvg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14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Kvnvjy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53wU †Km|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evuKx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62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11  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5800"/>
            <a:ext cx="6400800" cy="3733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O)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wkeMÄ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1wU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5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P)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mvbvZjv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wgm‡Km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‡¤^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Rbe‡ji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*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Aw¯’iZv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* †Km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ïbvbx‡Z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n¯Í‡ÿc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5943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3q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f‚³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(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mgvwßi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wW‡m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/15)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cwÛs</a:t>
            </a:r>
            <a:r>
              <a:rPr lang="en-US" sz="24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24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Íi</a:t>
            </a:r>
            <a:endParaRPr lang="en-US" sz="24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e¸ov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m`i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4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gŠRv,Avcxj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17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27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85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wgm‡Km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kicyi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36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26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 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euvKx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aybU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Zmw`K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11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16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cÖib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2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42/K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wgm‡Km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MveZjx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gŠRv,Avcxj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11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gŠRv,P‚ovšÍ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huvP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14†gŠRv|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1219</Words>
  <Application>Microsoft Office PowerPoint</Application>
  <PresentationFormat>On-screen Show (4:3)</PresentationFormat>
  <Paragraphs>128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†Rvbvj †m‡Uj‡g›U Awdm e¸ov</vt:lpstr>
      <vt:lpstr> †Rv‡bi eZ©gvb Ae¯’v wb¤œiæc t</vt:lpstr>
      <vt:lpstr>Slide 3</vt:lpstr>
      <vt:lpstr>Slide 4</vt:lpstr>
      <vt:lpstr>Slide 5</vt:lpstr>
      <vt:lpstr>Rwic mgvwßi cwiKíbv t</vt:lpstr>
      <vt:lpstr>Slide 7</vt:lpstr>
      <vt:lpstr>Slide 8</vt:lpstr>
      <vt:lpstr>Slide 9</vt:lpstr>
      <vt:lpstr>Slide 10</vt:lpstr>
      <vt:lpstr>mve †Rvb f‚³ Dc‡Rjv mg~n †h me mgm¨vi Kvi‡b mgvß nqwb t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zsobogra</dc:creator>
  <cp:lastModifiedBy>zsobogra</cp:lastModifiedBy>
  <cp:revision>58</cp:revision>
  <dcterms:created xsi:type="dcterms:W3CDTF">2006-08-16T00:00:00Z</dcterms:created>
  <dcterms:modified xsi:type="dcterms:W3CDTF">2015-04-07T06:02:33Z</dcterms:modified>
</cp:coreProperties>
</file>